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Lato" panose="020B0604020202020204" charset="0"/>
      <p:regular r:id="rId12"/>
      <p:bold r:id="rId13"/>
      <p:italic r:id="rId14"/>
      <p:boldItalic r:id="rId15"/>
    </p:embeddedFont>
    <p:embeddedFont>
      <p:font typeface="Raleway" panose="020B060402020202020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b9a0b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251bb473_0_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d251bb473_0_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db1a90d70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db1a90d702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e965474a9_3_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e965474a9_3_3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cee405e73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dcee405e73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cf87fcbd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dcf87fcbd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dcf87fcbd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dcf87fcbd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dcf87fcbd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dcf87fcbde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db1a90d70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db1a90d70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35353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Helping Goalkeepers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Deal With Mistakes</a:t>
            </a:r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Chris Smith, Terry Moss, Jordan Welsh</a:t>
            </a:r>
            <a:endParaRPr sz="2400" b="1"/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125" y="371850"/>
            <a:ext cx="1730593" cy="18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256200" y="451550"/>
            <a:ext cx="8631600" cy="38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Challenging GK Perspectives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accent5"/>
                </a:solidFill>
              </a:rPr>
              <a:t>-Recognising Necessary Mistakes</a:t>
            </a:r>
            <a:endParaRPr sz="340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accent5"/>
                </a:solidFill>
              </a:rPr>
              <a:t>-Understanding the role of mistakes in a goalkeeper’s development</a:t>
            </a:r>
            <a:endParaRPr sz="340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accent5"/>
              </a:solidFill>
            </a:endParaRPr>
          </a:p>
        </p:txBody>
      </p:sp>
      <p:pic>
        <p:nvPicPr>
          <p:cNvPr id="80" name="Google Shape;8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8750" y="3744250"/>
            <a:ext cx="1152150" cy="11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256200" y="437825"/>
            <a:ext cx="8631600" cy="38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Preparing for Mistakes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5"/>
                </a:solidFill>
              </a:rPr>
              <a:t>-Rehearsing mistakes &amp; our reactions in training environment</a:t>
            </a:r>
            <a:endParaRPr sz="310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5"/>
                </a:solidFill>
              </a:rPr>
              <a:t>-Providing tools such as event chunking for goalkeepers to manage headspace through a match</a:t>
            </a:r>
            <a:endParaRPr sz="310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accent5"/>
              </a:solidFill>
            </a:endParaRPr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8750" y="3744250"/>
            <a:ext cx="1152150" cy="11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6"/>
          <p:cNvPicPr preferRelativeResize="0"/>
          <p:nvPr/>
        </p:nvPicPr>
        <p:blipFill rotWithShape="1">
          <a:blip r:embed="rId3">
            <a:alphaModFix/>
          </a:blip>
          <a:srcRect r="11111" b="532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 txBox="1"/>
          <p:nvPr/>
        </p:nvSpPr>
        <p:spPr>
          <a:xfrm>
            <a:off x="6922913" y="2752903"/>
            <a:ext cx="1929000" cy="20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0" y="0"/>
            <a:ext cx="9144000" cy="58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u="sng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Mistake:  </a:t>
            </a:r>
            <a:r>
              <a:rPr lang="en" sz="3600" b="1" u="sng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 Timeline for Goalkeepers</a:t>
            </a:r>
            <a:endParaRPr sz="3600" b="1" u="sng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Font typeface="Raleway"/>
              <a:buChar char="-"/>
            </a:pPr>
            <a:r>
              <a:rPr lang="en" sz="26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#1 Mistake Happens.</a:t>
            </a: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Font typeface="Raleway"/>
              <a:buChar char="-"/>
            </a:pPr>
            <a:r>
              <a:rPr lang="en" sz="26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#2 Goalkeeper </a:t>
            </a:r>
            <a:r>
              <a:rPr lang="en" sz="2600" b="1" u="sng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feels</a:t>
            </a:r>
            <a:r>
              <a:rPr lang="en" sz="26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 the mistake.</a:t>
            </a: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Font typeface="Raleway"/>
              <a:buChar char="-"/>
            </a:pPr>
            <a:r>
              <a:rPr lang="en" sz="26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#3 Emotional response to the mistake (angry, sad, embarrassed, etc).</a:t>
            </a: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Font typeface="Raleway"/>
              <a:buChar char="-"/>
            </a:pPr>
            <a:r>
              <a:rPr lang="en" sz="26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#4 Teammates, coaches, spectators will possibly voice their opinion of the mistake toward the goalkeeper.</a:t>
            </a: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Font typeface="Raleway"/>
              <a:buChar char="-"/>
            </a:pPr>
            <a:r>
              <a:rPr lang="en" sz="26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#5 Goalkeeper chooses to ignore or internalize the opinions of teammates, coaches, or spectators.</a:t>
            </a: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Font typeface="Raleway"/>
              <a:buChar char="-"/>
            </a:pPr>
            <a:r>
              <a:rPr lang="en" sz="26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#6 Discussion with GK Coach about the mistake.</a:t>
            </a: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Font typeface="Raleway"/>
              <a:buChar char="-"/>
            </a:pPr>
            <a:r>
              <a:rPr lang="en" sz="26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#7 Training Session after the mistake.</a:t>
            </a: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8750" y="3744250"/>
            <a:ext cx="1152150" cy="11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7"/>
          <p:cNvPicPr preferRelativeResize="0"/>
          <p:nvPr/>
        </p:nvPicPr>
        <p:blipFill rotWithShape="1">
          <a:blip r:embed="rId3">
            <a:alphaModFix/>
          </a:blip>
          <a:srcRect r="11111" b="532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7"/>
          <p:cNvSpPr txBox="1"/>
          <p:nvPr/>
        </p:nvSpPr>
        <p:spPr>
          <a:xfrm>
            <a:off x="6922913" y="2752903"/>
            <a:ext cx="1929000" cy="20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1" name="Google Shape;101;p17"/>
          <p:cNvSpPr txBox="1"/>
          <p:nvPr/>
        </p:nvSpPr>
        <p:spPr>
          <a:xfrm>
            <a:off x="0" y="0"/>
            <a:ext cx="9144000" cy="55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How Does the Goalkeeper React to the Mistake?</a:t>
            </a:r>
            <a:endParaRPr sz="3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Font typeface="Raleway"/>
              <a:buChar char="-"/>
            </a:pPr>
            <a:r>
              <a:rPr lang="en" sz="26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Goalkeeper can choose to exhibit </a:t>
            </a:r>
            <a:r>
              <a:rPr lang="en" sz="2600" b="1" u="sng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Mental Strength</a:t>
            </a:r>
            <a:r>
              <a:rPr lang="en" sz="26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 in dealing with the mistake.  GK can put the mistake away for now and focus on the game at hand.</a:t>
            </a: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                                                OR</a:t>
            </a: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Font typeface="Raleway"/>
              <a:buChar char="-"/>
            </a:pPr>
            <a:r>
              <a:rPr lang="en" sz="26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Goalkeeper will let the mistake lead to self doubt and more mistakes may creep into the game.  GK is unable to put the mistake away until a later opportunity.</a:t>
            </a: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2" name="Google Shape;10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8750" y="3744250"/>
            <a:ext cx="1152150" cy="11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8"/>
          <p:cNvPicPr preferRelativeResize="0"/>
          <p:nvPr/>
        </p:nvPicPr>
        <p:blipFill rotWithShape="1">
          <a:blip r:embed="rId3">
            <a:alphaModFix/>
          </a:blip>
          <a:srcRect r="11111" b="532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 txBox="1"/>
          <p:nvPr/>
        </p:nvSpPr>
        <p:spPr>
          <a:xfrm>
            <a:off x="6922913" y="2752903"/>
            <a:ext cx="1929000" cy="20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0" y="0"/>
            <a:ext cx="9144000" cy="53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Goalkeeper Coach and Goalkeeper</a:t>
            </a:r>
            <a:endParaRPr sz="38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-GK Coach and GK communicate about the mistake.</a:t>
            </a: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-This can be a quick word at halftime and/or a more in-depth discussion post match.</a:t>
            </a:r>
            <a:endParaRPr sz="2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-Thoughts, opinions, positioning, decision making, other factors should be discussed and put in the open.</a:t>
            </a:r>
            <a:endParaRPr sz="2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-From this conversation the goalkeeper coach can design a training session to address and correct the mistake.</a:t>
            </a:r>
            <a:endParaRPr sz="2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0" name="Google Shape;11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8750" y="3744250"/>
            <a:ext cx="1152150" cy="11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9"/>
          <p:cNvPicPr preferRelativeResize="0"/>
          <p:nvPr/>
        </p:nvPicPr>
        <p:blipFill rotWithShape="1">
          <a:blip r:embed="rId3">
            <a:alphaModFix/>
          </a:blip>
          <a:srcRect r="11111" b="532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 txBox="1"/>
          <p:nvPr/>
        </p:nvSpPr>
        <p:spPr>
          <a:xfrm>
            <a:off x="6922913" y="2752903"/>
            <a:ext cx="1929000" cy="20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0" y="0"/>
            <a:ext cx="9144000" cy="53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Training Session After Mistake</a:t>
            </a:r>
            <a:endParaRPr sz="38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Font typeface="Raleway"/>
              <a:buChar char="-"/>
            </a:pPr>
            <a:r>
              <a:rPr lang="en" sz="26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New day.  Training Session built upon prior discussion.</a:t>
            </a: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500"/>
              <a:buFont typeface="Raleway"/>
              <a:buChar char="-"/>
            </a:pPr>
            <a:r>
              <a:rPr lang="en" sz="25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Progression work with predictable and unpredictable outcomes tailored to the mistake that was previously made.</a:t>
            </a:r>
            <a:endParaRPr sz="2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500"/>
              <a:buFont typeface="Raleway"/>
              <a:buChar char="-"/>
            </a:pPr>
            <a:r>
              <a:rPr lang="en" sz="25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Repetition will build Consistency.</a:t>
            </a:r>
            <a:endParaRPr sz="2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500"/>
              <a:buFont typeface="Raleway"/>
              <a:buChar char="-"/>
            </a:pPr>
            <a:r>
              <a:rPr lang="en" sz="25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Consistency will build Confidence.</a:t>
            </a:r>
            <a:endParaRPr sz="2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500"/>
              <a:buFont typeface="Raleway"/>
              <a:buChar char="-"/>
            </a:pPr>
            <a:r>
              <a:rPr lang="en" sz="25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Confidence will build Success! </a:t>
            </a:r>
            <a:endParaRPr sz="2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8" name="Google Shape;11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8750" y="3744250"/>
            <a:ext cx="1152150" cy="11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0"/>
          <p:cNvPicPr preferRelativeResize="0"/>
          <p:nvPr/>
        </p:nvPicPr>
        <p:blipFill rotWithShape="1">
          <a:blip r:embed="rId3">
            <a:alphaModFix/>
          </a:blip>
          <a:srcRect r="11111" b="532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0"/>
          <p:cNvSpPr txBox="1"/>
          <p:nvPr/>
        </p:nvSpPr>
        <p:spPr>
          <a:xfrm>
            <a:off x="6922913" y="2752903"/>
            <a:ext cx="1929000" cy="20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679200" y="176900"/>
            <a:ext cx="70890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Next Match Day</a:t>
            </a:r>
            <a:endParaRPr sz="38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aleway"/>
              <a:buChar char="-"/>
            </a:pPr>
            <a:r>
              <a:rPr lang="en" sz="24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The Work has been done.</a:t>
            </a:r>
            <a:endParaRPr sz="24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300"/>
              <a:buFont typeface="Raleway"/>
              <a:buChar char="-"/>
            </a:pPr>
            <a:r>
              <a:rPr lang="en" sz="23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Bring Confidence to the Game.</a:t>
            </a:r>
            <a:endParaRPr sz="23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300"/>
              <a:buFont typeface="Raleway"/>
              <a:buChar char="-"/>
            </a:pPr>
            <a:r>
              <a:rPr lang="en" sz="23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Trust Yourself.</a:t>
            </a:r>
            <a:endParaRPr sz="23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300"/>
              <a:buFont typeface="Raleway"/>
              <a:buChar char="-"/>
            </a:pPr>
            <a:r>
              <a:rPr lang="en" sz="23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Perform! </a:t>
            </a:r>
            <a:endParaRPr sz="23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300"/>
              <a:buFont typeface="Raleway"/>
              <a:buChar char="-"/>
            </a:pPr>
            <a:r>
              <a:rPr lang="en" sz="23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Execute your skills with Confidence and Consistency to achieve Success!</a:t>
            </a:r>
            <a:endParaRPr sz="23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6" name="Google Shape;12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8750" y="3744250"/>
            <a:ext cx="1152150" cy="11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1"/>
          <p:cNvPicPr preferRelativeResize="0"/>
          <p:nvPr/>
        </p:nvPicPr>
        <p:blipFill rotWithShape="1">
          <a:blip r:embed="rId3">
            <a:alphaModFix/>
          </a:blip>
          <a:srcRect r="11111" b="532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/>
        </p:nvSpPr>
        <p:spPr>
          <a:xfrm>
            <a:off x="6922913" y="2752903"/>
            <a:ext cx="1929000" cy="20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endParaRPr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205750" y="1586550"/>
            <a:ext cx="49104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rPr>
              <a:t>Question Time</a:t>
            </a:r>
            <a:endParaRPr sz="5200" b="1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4" name="Google Shape;13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8750" y="3744250"/>
            <a:ext cx="1152150" cy="11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</Words>
  <Application>Microsoft Office PowerPoint</Application>
  <PresentationFormat>On-screen Show (16:9)</PresentationFormat>
  <Paragraphs>56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Raleway</vt:lpstr>
      <vt:lpstr>Lato</vt:lpstr>
      <vt:lpstr>Swiss</vt:lpstr>
      <vt:lpstr>Helping Goalkeepers  Deal With Mistakes</vt:lpstr>
      <vt:lpstr>Challenging GK Perspectives -Recognising Necessary Mistakes  -Understanding the role of mistakes in a goalkeeper’s development </vt:lpstr>
      <vt:lpstr>Preparing for Mistakes -Rehearsing mistakes &amp; our reactions in training environment  -Providing tools such as event chunking for goalkeepers to manage headspace through a match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Helping Goalkeepers  Deal With Mistakes</dc:title>
  <dc:creator>Christopher Smith</dc:creator>
  <cp:lastModifiedBy>Christopher Smith</cp:lastModifiedBy>
  <cp:revision>1</cp:revision>
  <dcterms:modified xsi:type="dcterms:W3CDTF">2021-05-27T20:31:27Z</dcterms:modified>
</cp:coreProperties>
</file>